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57257D"/>
    <a:srgbClr val="4F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99" y="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A7D30-009B-4C93-A653-067ADEBEB290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D6E1665-A09C-4F92-AC6E-53DD980A2E8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/>
            <a:t>Focus</a:t>
          </a:r>
        </a:p>
      </dgm:t>
    </dgm:pt>
    <dgm:pt modelId="{9F9075E4-E201-42D7-8B9B-5C8F81B460F6}" type="parTrans" cxnId="{6B2E8270-7676-4C4C-AA42-E79E41DAEE9D}">
      <dgm:prSet/>
      <dgm:spPr/>
      <dgm:t>
        <a:bodyPr/>
        <a:lstStyle/>
        <a:p>
          <a:endParaRPr lang="en-GB"/>
        </a:p>
      </dgm:t>
    </dgm:pt>
    <dgm:pt modelId="{644DC270-7C95-413C-8A1F-F4A80EA0E7CD}" type="sibTrans" cxnId="{6B2E8270-7676-4C4C-AA42-E79E41DAEE9D}">
      <dgm:prSet/>
      <dgm:spPr/>
      <dgm:t>
        <a:bodyPr/>
        <a:lstStyle/>
        <a:p>
          <a:endParaRPr lang="en-GB"/>
        </a:p>
      </dgm:t>
    </dgm:pt>
    <dgm:pt modelId="{18A22821-7AB7-4D41-8528-17B4A0153C4A}">
      <dgm:prSet phldrT="[Text]" custT="1"/>
      <dgm:spPr>
        <a:solidFill>
          <a:srgbClr val="57257D"/>
        </a:solidFill>
      </dgm:spPr>
      <dgm:t>
        <a:bodyPr/>
        <a:lstStyle/>
        <a:p>
          <a:r>
            <a:rPr lang="en-GB" sz="1800" dirty="0"/>
            <a:t>Poverty &amp; relief</a:t>
          </a:r>
        </a:p>
      </dgm:t>
    </dgm:pt>
    <dgm:pt modelId="{08465BE6-282D-457D-84F7-E510519ADAF8}" type="parTrans" cxnId="{019DB265-1B20-49BC-BFA0-9C844089D286}">
      <dgm:prSet/>
      <dgm:spPr/>
      <dgm:t>
        <a:bodyPr/>
        <a:lstStyle/>
        <a:p>
          <a:endParaRPr lang="en-GB"/>
        </a:p>
      </dgm:t>
    </dgm:pt>
    <dgm:pt modelId="{76796F63-2853-49D9-B733-CA2DDC6E7301}" type="sibTrans" cxnId="{019DB265-1B20-49BC-BFA0-9C844089D286}">
      <dgm:prSet/>
      <dgm:spPr/>
      <dgm:t>
        <a:bodyPr/>
        <a:lstStyle/>
        <a:p>
          <a:endParaRPr lang="en-GB"/>
        </a:p>
      </dgm:t>
    </dgm:pt>
    <dgm:pt modelId="{5DEE446E-F489-49E8-B029-1E2B942E5899}">
      <dgm:prSet phldrT="[Text]"/>
      <dgm:spPr/>
      <dgm:t>
        <a:bodyPr/>
        <a:lstStyle/>
        <a:p>
          <a:r>
            <a:rPr lang="en-GB" dirty="0"/>
            <a:t>Assisting the  exploited ones</a:t>
          </a:r>
        </a:p>
      </dgm:t>
    </dgm:pt>
    <dgm:pt modelId="{1305B720-C5A4-40BD-844B-AB347CB63A9D}" type="parTrans" cxnId="{5D1C9418-10A4-4AA2-A783-B71291C77C1F}">
      <dgm:prSet/>
      <dgm:spPr/>
      <dgm:t>
        <a:bodyPr/>
        <a:lstStyle/>
        <a:p>
          <a:endParaRPr lang="en-GB"/>
        </a:p>
      </dgm:t>
    </dgm:pt>
    <dgm:pt modelId="{34FEDB50-85DE-4145-8E08-9DCB12769B97}" type="sibTrans" cxnId="{5D1C9418-10A4-4AA2-A783-B71291C77C1F}">
      <dgm:prSet/>
      <dgm:spPr/>
      <dgm:t>
        <a:bodyPr/>
        <a:lstStyle/>
        <a:p>
          <a:endParaRPr lang="en-GB"/>
        </a:p>
      </dgm:t>
    </dgm:pt>
    <dgm:pt modelId="{D5CA9FB4-85FD-4270-B556-D1C129AF04E0}">
      <dgm:prSet phldrT="[Text]"/>
      <dgm:spPr>
        <a:solidFill>
          <a:srgbClr val="8A0000"/>
        </a:solidFill>
      </dgm:spPr>
      <dgm:t>
        <a:bodyPr/>
        <a:lstStyle/>
        <a:p>
          <a:r>
            <a:rPr lang="en-GB" dirty="0"/>
            <a:t>Education &amp; training</a:t>
          </a:r>
        </a:p>
      </dgm:t>
    </dgm:pt>
    <dgm:pt modelId="{F7442BE7-5D3F-4FE9-BEE4-C87E6BA7D44D}" type="parTrans" cxnId="{384B7AEF-B947-485E-B01F-0C016F40CFB2}">
      <dgm:prSet/>
      <dgm:spPr/>
      <dgm:t>
        <a:bodyPr/>
        <a:lstStyle/>
        <a:p>
          <a:endParaRPr lang="en-GB"/>
        </a:p>
      </dgm:t>
    </dgm:pt>
    <dgm:pt modelId="{6D673D6F-787E-4A60-B920-67259323FE57}" type="sibTrans" cxnId="{384B7AEF-B947-485E-B01F-0C016F40CFB2}">
      <dgm:prSet/>
      <dgm:spPr/>
      <dgm:t>
        <a:bodyPr/>
        <a:lstStyle/>
        <a:p>
          <a:endParaRPr lang="en-GB"/>
        </a:p>
      </dgm:t>
    </dgm:pt>
    <dgm:pt modelId="{EF60EBD9-4C2D-4538-8ED3-C52AA6EB026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Micro-enterprise</a:t>
          </a:r>
        </a:p>
      </dgm:t>
    </dgm:pt>
    <dgm:pt modelId="{D7CF985B-1FCC-4194-BBA4-12F10CA2E6B1}" type="parTrans" cxnId="{A1E5D65A-F1D2-4821-AB45-65F7851C2536}">
      <dgm:prSet/>
      <dgm:spPr/>
      <dgm:t>
        <a:bodyPr/>
        <a:lstStyle/>
        <a:p>
          <a:endParaRPr lang="en-GB"/>
        </a:p>
      </dgm:t>
    </dgm:pt>
    <dgm:pt modelId="{E3A21C53-32E4-4578-BFCD-976BED2647F5}" type="sibTrans" cxnId="{A1E5D65A-F1D2-4821-AB45-65F7851C2536}">
      <dgm:prSet/>
      <dgm:spPr/>
      <dgm:t>
        <a:bodyPr/>
        <a:lstStyle/>
        <a:p>
          <a:endParaRPr lang="en-GB"/>
        </a:p>
      </dgm:t>
    </dgm:pt>
    <dgm:pt modelId="{3DB91AEB-8B66-4D3E-8AA9-A9AF2548A3CC}">
      <dgm:prSet/>
      <dgm:spPr>
        <a:solidFill>
          <a:srgbClr val="4F7A32"/>
        </a:solidFill>
      </dgm:spPr>
      <dgm:t>
        <a:bodyPr/>
        <a:lstStyle/>
        <a:p>
          <a:endParaRPr lang="en-GB"/>
        </a:p>
      </dgm:t>
    </dgm:pt>
    <dgm:pt modelId="{E4D79D36-16B5-4178-B3BF-92E62749B09D}" type="parTrans" cxnId="{F4D2A645-B811-4E8C-B44E-5047244DA1F9}">
      <dgm:prSet/>
      <dgm:spPr/>
      <dgm:t>
        <a:bodyPr/>
        <a:lstStyle/>
        <a:p>
          <a:endParaRPr lang="en-GB"/>
        </a:p>
      </dgm:t>
    </dgm:pt>
    <dgm:pt modelId="{D0BEE248-EF48-4F89-97EC-F2D2C97BB0A9}" type="sibTrans" cxnId="{F4D2A645-B811-4E8C-B44E-5047244DA1F9}">
      <dgm:prSet/>
      <dgm:spPr/>
      <dgm:t>
        <a:bodyPr/>
        <a:lstStyle/>
        <a:p>
          <a:endParaRPr lang="en-GB"/>
        </a:p>
      </dgm:t>
    </dgm:pt>
    <dgm:pt modelId="{730F9CA7-0D17-4EDC-8A1A-80285DDDB1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835A40BC-ADF0-4C65-9F5E-716691033043}" type="parTrans" cxnId="{EDA1DADC-6365-4BD1-9CFD-E64C4CE40B49}">
      <dgm:prSet/>
      <dgm:spPr/>
      <dgm:t>
        <a:bodyPr/>
        <a:lstStyle/>
        <a:p>
          <a:endParaRPr lang="en-GB"/>
        </a:p>
      </dgm:t>
    </dgm:pt>
    <dgm:pt modelId="{350128EE-840D-4EA0-978E-97C814F50706}" type="sibTrans" cxnId="{EDA1DADC-6365-4BD1-9CFD-E64C4CE40B49}">
      <dgm:prSet/>
      <dgm:spPr/>
      <dgm:t>
        <a:bodyPr/>
        <a:lstStyle/>
        <a:p>
          <a:endParaRPr lang="en-GB"/>
        </a:p>
      </dgm:t>
    </dgm:pt>
    <dgm:pt modelId="{7023BB75-38B8-4383-8C76-79FFF03577CD}" type="pres">
      <dgm:prSet presAssocID="{406A7D30-009B-4C93-A653-067ADEBEB29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0AC380-D9F1-4A9A-8DBD-B838FA8E67F3}" type="pres">
      <dgm:prSet presAssocID="{CD6E1665-A09C-4F92-AC6E-53DD980A2E88}" presName="centerShape" presStyleLbl="node0" presStyleIdx="0" presStyleCnt="1"/>
      <dgm:spPr/>
    </dgm:pt>
    <dgm:pt modelId="{B364CB89-8B0C-4B49-8F55-5689F8511738}" type="pres">
      <dgm:prSet presAssocID="{08465BE6-282D-457D-84F7-E510519ADAF8}" presName="Name9" presStyleLbl="parChTrans1D2" presStyleIdx="0" presStyleCnt="6"/>
      <dgm:spPr/>
    </dgm:pt>
    <dgm:pt modelId="{740C9000-2305-44FE-A272-5FFEE4FA93FC}" type="pres">
      <dgm:prSet presAssocID="{08465BE6-282D-457D-84F7-E510519ADAF8}" presName="connTx" presStyleLbl="parChTrans1D2" presStyleIdx="0" presStyleCnt="6"/>
      <dgm:spPr/>
    </dgm:pt>
    <dgm:pt modelId="{90F244FE-448B-4352-A349-5AAB53031946}" type="pres">
      <dgm:prSet presAssocID="{18A22821-7AB7-4D41-8528-17B4A0153C4A}" presName="node" presStyleLbl="node1" presStyleIdx="0" presStyleCnt="6">
        <dgm:presLayoutVars>
          <dgm:bulletEnabled val="1"/>
        </dgm:presLayoutVars>
      </dgm:prSet>
      <dgm:spPr/>
    </dgm:pt>
    <dgm:pt modelId="{88B2B211-CAD9-4231-828F-26CF0910DEB3}" type="pres">
      <dgm:prSet presAssocID="{1305B720-C5A4-40BD-844B-AB347CB63A9D}" presName="Name9" presStyleLbl="parChTrans1D2" presStyleIdx="1" presStyleCnt="6"/>
      <dgm:spPr/>
    </dgm:pt>
    <dgm:pt modelId="{BD32E1C2-5573-44AE-B39E-A461A083D257}" type="pres">
      <dgm:prSet presAssocID="{1305B720-C5A4-40BD-844B-AB347CB63A9D}" presName="connTx" presStyleLbl="parChTrans1D2" presStyleIdx="1" presStyleCnt="6"/>
      <dgm:spPr/>
    </dgm:pt>
    <dgm:pt modelId="{173562B8-E5FF-4D9C-AD32-AD428787B278}" type="pres">
      <dgm:prSet presAssocID="{5DEE446E-F489-49E8-B029-1E2B942E5899}" presName="node" presStyleLbl="node1" presStyleIdx="1" presStyleCnt="6">
        <dgm:presLayoutVars>
          <dgm:bulletEnabled val="1"/>
        </dgm:presLayoutVars>
      </dgm:prSet>
      <dgm:spPr/>
    </dgm:pt>
    <dgm:pt modelId="{1B041A89-D668-4F92-B938-ACB8B4F98268}" type="pres">
      <dgm:prSet presAssocID="{F7442BE7-5D3F-4FE9-BEE4-C87E6BA7D44D}" presName="Name9" presStyleLbl="parChTrans1D2" presStyleIdx="2" presStyleCnt="6"/>
      <dgm:spPr/>
    </dgm:pt>
    <dgm:pt modelId="{B5DBE12C-3039-4E30-AA36-A168F27310F1}" type="pres">
      <dgm:prSet presAssocID="{F7442BE7-5D3F-4FE9-BEE4-C87E6BA7D44D}" presName="connTx" presStyleLbl="parChTrans1D2" presStyleIdx="2" presStyleCnt="6"/>
      <dgm:spPr/>
    </dgm:pt>
    <dgm:pt modelId="{240A5161-F9CB-4D56-BEFD-CCFC074BB971}" type="pres">
      <dgm:prSet presAssocID="{D5CA9FB4-85FD-4270-B556-D1C129AF04E0}" presName="node" presStyleLbl="node1" presStyleIdx="2" presStyleCnt="6">
        <dgm:presLayoutVars>
          <dgm:bulletEnabled val="1"/>
        </dgm:presLayoutVars>
      </dgm:prSet>
      <dgm:spPr/>
    </dgm:pt>
    <dgm:pt modelId="{01EF7EE5-B7B5-4F34-B539-9B87B7019856}" type="pres">
      <dgm:prSet presAssocID="{D7CF985B-1FCC-4194-BBA4-12F10CA2E6B1}" presName="Name9" presStyleLbl="parChTrans1D2" presStyleIdx="3" presStyleCnt="6"/>
      <dgm:spPr/>
    </dgm:pt>
    <dgm:pt modelId="{2F312E74-8F0A-4E61-9B25-FCD984A08955}" type="pres">
      <dgm:prSet presAssocID="{D7CF985B-1FCC-4194-BBA4-12F10CA2E6B1}" presName="connTx" presStyleLbl="parChTrans1D2" presStyleIdx="3" presStyleCnt="6"/>
      <dgm:spPr/>
    </dgm:pt>
    <dgm:pt modelId="{773C779D-F330-411E-8D0E-80A6B24A1615}" type="pres">
      <dgm:prSet presAssocID="{EF60EBD9-4C2D-4538-8ED3-C52AA6EB0269}" presName="node" presStyleLbl="node1" presStyleIdx="3" presStyleCnt="6">
        <dgm:presLayoutVars>
          <dgm:bulletEnabled val="1"/>
        </dgm:presLayoutVars>
      </dgm:prSet>
      <dgm:spPr/>
    </dgm:pt>
    <dgm:pt modelId="{B2F5303D-A8B6-457B-B57A-6DB17A09BA21}" type="pres">
      <dgm:prSet presAssocID="{E4D79D36-16B5-4178-B3BF-92E62749B09D}" presName="Name9" presStyleLbl="parChTrans1D2" presStyleIdx="4" presStyleCnt="6"/>
      <dgm:spPr/>
    </dgm:pt>
    <dgm:pt modelId="{5EA5E1F4-C98E-4933-B4EE-F066F751BA04}" type="pres">
      <dgm:prSet presAssocID="{E4D79D36-16B5-4178-B3BF-92E62749B09D}" presName="connTx" presStyleLbl="parChTrans1D2" presStyleIdx="4" presStyleCnt="6"/>
      <dgm:spPr/>
    </dgm:pt>
    <dgm:pt modelId="{064719D9-6CC8-4B5F-8C74-EED43B255EA2}" type="pres">
      <dgm:prSet presAssocID="{3DB91AEB-8B66-4D3E-8AA9-A9AF2548A3CC}" presName="node" presStyleLbl="node1" presStyleIdx="4" presStyleCnt="6" custRadScaleRad="99636" custRadScaleInc="2125">
        <dgm:presLayoutVars>
          <dgm:bulletEnabled val="1"/>
        </dgm:presLayoutVars>
      </dgm:prSet>
      <dgm:spPr/>
    </dgm:pt>
    <dgm:pt modelId="{9DFF5544-04B2-4B85-BBFC-DECBEC983BE7}" type="pres">
      <dgm:prSet presAssocID="{835A40BC-ADF0-4C65-9F5E-716691033043}" presName="Name9" presStyleLbl="parChTrans1D2" presStyleIdx="5" presStyleCnt="6"/>
      <dgm:spPr/>
    </dgm:pt>
    <dgm:pt modelId="{C81D3AA5-350A-4EAC-8824-02C460E0E874}" type="pres">
      <dgm:prSet presAssocID="{835A40BC-ADF0-4C65-9F5E-716691033043}" presName="connTx" presStyleLbl="parChTrans1D2" presStyleIdx="5" presStyleCnt="6"/>
      <dgm:spPr/>
    </dgm:pt>
    <dgm:pt modelId="{853F4932-B257-4F50-ADC1-E2300178479A}" type="pres">
      <dgm:prSet presAssocID="{730F9CA7-0D17-4EDC-8A1A-80285DDDB1AE}" presName="node" presStyleLbl="node1" presStyleIdx="5" presStyleCnt="6">
        <dgm:presLayoutVars>
          <dgm:bulletEnabled val="1"/>
        </dgm:presLayoutVars>
      </dgm:prSet>
      <dgm:spPr/>
    </dgm:pt>
  </dgm:ptLst>
  <dgm:cxnLst>
    <dgm:cxn modelId="{FF462800-7999-4E3F-9447-AFED411AD5F1}" type="presOf" srcId="{406A7D30-009B-4C93-A653-067ADEBEB290}" destId="{7023BB75-38B8-4383-8C76-79FFF03577CD}" srcOrd="0" destOrd="0" presId="urn:microsoft.com/office/officeart/2005/8/layout/radial1"/>
    <dgm:cxn modelId="{E2B6F502-2D87-4490-A72A-881826CB37DE}" type="presOf" srcId="{E4D79D36-16B5-4178-B3BF-92E62749B09D}" destId="{5EA5E1F4-C98E-4933-B4EE-F066F751BA04}" srcOrd="1" destOrd="0" presId="urn:microsoft.com/office/officeart/2005/8/layout/radial1"/>
    <dgm:cxn modelId="{EA73910B-A8F8-46F8-882E-0E30105A7E86}" type="presOf" srcId="{18A22821-7AB7-4D41-8528-17B4A0153C4A}" destId="{90F244FE-448B-4352-A349-5AAB53031946}" srcOrd="0" destOrd="0" presId="urn:microsoft.com/office/officeart/2005/8/layout/radial1"/>
    <dgm:cxn modelId="{5D1C9418-10A4-4AA2-A783-B71291C77C1F}" srcId="{CD6E1665-A09C-4F92-AC6E-53DD980A2E88}" destId="{5DEE446E-F489-49E8-B029-1E2B942E5899}" srcOrd="1" destOrd="0" parTransId="{1305B720-C5A4-40BD-844B-AB347CB63A9D}" sibTransId="{34FEDB50-85DE-4145-8E08-9DCB12769B97}"/>
    <dgm:cxn modelId="{1061131B-37A7-4C87-A109-1779CD1B7EB6}" type="presOf" srcId="{3DB91AEB-8B66-4D3E-8AA9-A9AF2548A3CC}" destId="{064719D9-6CC8-4B5F-8C74-EED43B255EA2}" srcOrd="0" destOrd="0" presId="urn:microsoft.com/office/officeart/2005/8/layout/radial1"/>
    <dgm:cxn modelId="{956E7826-4834-4C0C-BC4F-3C5A66F4F916}" type="presOf" srcId="{CD6E1665-A09C-4F92-AC6E-53DD980A2E88}" destId="{090AC380-D9F1-4A9A-8DBD-B838FA8E67F3}" srcOrd="0" destOrd="0" presId="urn:microsoft.com/office/officeart/2005/8/layout/radial1"/>
    <dgm:cxn modelId="{21B95132-6E6D-4693-A3C9-EB23D951FE3A}" type="presOf" srcId="{F7442BE7-5D3F-4FE9-BEE4-C87E6BA7D44D}" destId="{B5DBE12C-3039-4E30-AA36-A168F27310F1}" srcOrd="1" destOrd="0" presId="urn:microsoft.com/office/officeart/2005/8/layout/radial1"/>
    <dgm:cxn modelId="{33772B5F-72AB-43AA-8426-621C71CFC0EE}" type="presOf" srcId="{1305B720-C5A4-40BD-844B-AB347CB63A9D}" destId="{BD32E1C2-5573-44AE-B39E-A461A083D257}" srcOrd="1" destOrd="0" presId="urn:microsoft.com/office/officeart/2005/8/layout/radial1"/>
    <dgm:cxn modelId="{F4D2A645-B811-4E8C-B44E-5047244DA1F9}" srcId="{CD6E1665-A09C-4F92-AC6E-53DD980A2E88}" destId="{3DB91AEB-8B66-4D3E-8AA9-A9AF2548A3CC}" srcOrd="4" destOrd="0" parTransId="{E4D79D36-16B5-4178-B3BF-92E62749B09D}" sibTransId="{D0BEE248-EF48-4F89-97EC-F2D2C97BB0A9}"/>
    <dgm:cxn modelId="{019DB265-1B20-49BC-BFA0-9C844089D286}" srcId="{CD6E1665-A09C-4F92-AC6E-53DD980A2E88}" destId="{18A22821-7AB7-4D41-8528-17B4A0153C4A}" srcOrd="0" destOrd="0" parTransId="{08465BE6-282D-457D-84F7-E510519ADAF8}" sibTransId="{76796F63-2853-49D9-B733-CA2DDC6E7301}"/>
    <dgm:cxn modelId="{D16B524B-8245-49BA-A2DD-BD15AD480764}" type="presOf" srcId="{D7CF985B-1FCC-4194-BBA4-12F10CA2E6B1}" destId="{2F312E74-8F0A-4E61-9B25-FCD984A08955}" srcOrd="1" destOrd="0" presId="urn:microsoft.com/office/officeart/2005/8/layout/radial1"/>
    <dgm:cxn modelId="{2C5CE06B-2562-4E11-BECE-C1BE110A772D}" type="presOf" srcId="{1305B720-C5A4-40BD-844B-AB347CB63A9D}" destId="{88B2B211-CAD9-4231-828F-26CF0910DEB3}" srcOrd="0" destOrd="0" presId="urn:microsoft.com/office/officeart/2005/8/layout/radial1"/>
    <dgm:cxn modelId="{6B2E8270-7676-4C4C-AA42-E79E41DAEE9D}" srcId="{406A7D30-009B-4C93-A653-067ADEBEB290}" destId="{CD6E1665-A09C-4F92-AC6E-53DD980A2E88}" srcOrd="0" destOrd="0" parTransId="{9F9075E4-E201-42D7-8B9B-5C8F81B460F6}" sibTransId="{644DC270-7C95-413C-8A1F-F4A80EA0E7CD}"/>
    <dgm:cxn modelId="{2E8A1678-EC42-47A7-9CFB-047D06F950FF}" type="presOf" srcId="{5DEE446E-F489-49E8-B029-1E2B942E5899}" destId="{173562B8-E5FF-4D9C-AD32-AD428787B278}" srcOrd="0" destOrd="0" presId="urn:microsoft.com/office/officeart/2005/8/layout/radial1"/>
    <dgm:cxn modelId="{A1E5D65A-F1D2-4821-AB45-65F7851C2536}" srcId="{CD6E1665-A09C-4F92-AC6E-53DD980A2E88}" destId="{EF60EBD9-4C2D-4538-8ED3-C52AA6EB0269}" srcOrd="3" destOrd="0" parTransId="{D7CF985B-1FCC-4194-BBA4-12F10CA2E6B1}" sibTransId="{E3A21C53-32E4-4578-BFCD-976BED2647F5}"/>
    <dgm:cxn modelId="{F225767B-0C6F-48AD-9F99-1B7E14173AFF}" type="presOf" srcId="{835A40BC-ADF0-4C65-9F5E-716691033043}" destId="{9DFF5544-04B2-4B85-BBFC-DECBEC983BE7}" srcOrd="0" destOrd="0" presId="urn:microsoft.com/office/officeart/2005/8/layout/radial1"/>
    <dgm:cxn modelId="{F331237D-9D02-4A37-B2AE-D8483C07AE12}" type="presOf" srcId="{D5CA9FB4-85FD-4270-B556-D1C129AF04E0}" destId="{240A5161-F9CB-4D56-BEFD-CCFC074BB971}" srcOrd="0" destOrd="0" presId="urn:microsoft.com/office/officeart/2005/8/layout/radial1"/>
    <dgm:cxn modelId="{4FC0E185-F200-4D39-A4CE-0B4B55DDFB30}" type="presOf" srcId="{08465BE6-282D-457D-84F7-E510519ADAF8}" destId="{B364CB89-8B0C-4B49-8F55-5689F8511738}" srcOrd="0" destOrd="0" presId="urn:microsoft.com/office/officeart/2005/8/layout/radial1"/>
    <dgm:cxn modelId="{B213ED8A-E9F6-4E85-B116-4F56E9A33F22}" type="presOf" srcId="{E4D79D36-16B5-4178-B3BF-92E62749B09D}" destId="{B2F5303D-A8B6-457B-B57A-6DB17A09BA21}" srcOrd="0" destOrd="0" presId="urn:microsoft.com/office/officeart/2005/8/layout/radial1"/>
    <dgm:cxn modelId="{493F13A8-9DEC-4A3E-88D5-6A50CEAE6FCF}" type="presOf" srcId="{730F9CA7-0D17-4EDC-8A1A-80285DDDB1AE}" destId="{853F4932-B257-4F50-ADC1-E2300178479A}" srcOrd="0" destOrd="0" presId="urn:microsoft.com/office/officeart/2005/8/layout/radial1"/>
    <dgm:cxn modelId="{A5763BBF-90CE-4C29-8AE9-285726E1282A}" type="presOf" srcId="{EF60EBD9-4C2D-4538-8ED3-C52AA6EB0269}" destId="{773C779D-F330-411E-8D0E-80A6B24A1615}" srcOrd="0" destOrd="0" presId="urn:microsoft.com/office/officeart/2005/8/layout/radial1"/>
    <dgm:cxn modelId="{BE7D0AC3-B412-4A55-AD10-0EA1B9DF4C90}" type="presOf" srcId="{835A40BC-ADF0-4C65-9F5E-716691033043}" destId="{C81D3AA5-350A-4EAC-8824-02C460E0E874}" srcOrd="1" destOrd="0" presId="urn:microsoft.com/office/officeart/2005/8/layout/radial1"/>
    <dgm:cxn modelId="{0B1213CF-7E4A-4094-9600-E1FD113B9E00}" type="presOf" srcId="{08465BE6-282D-457D-84F7-E510519ADAF8}" destId="{740C9000-2305-44FE-A272-5FFEE4FA93FC}" srcOrd="1" destOrd="0" presId="urn:microsoft.com/office/officeart/2005/8/layout/radial1"/>
    <dgm:cxn modelId="{EDA1DADC-6365-4BD1-9CFD-E64C4CE40B49}" srcId="{CD6E1665-A09C-4F92-AC6E-53DD980A2E88}" destId="{730F9CA7-0D17-4EDC-8A1A-80285DDDB1AE}" srcOrd="5" destOrd="0" parTransId="{835A40BC-ADF0-4C65-9F5E-716691033043}" sibTransId="{350128EE-840D-4EA0-978E-97C814F50706}"/>
    <dgm:cxn modelId="{877626E9-D5D1-4C14-92AB-036083953E57}" type="presOf" srcId="{F7442BE7-5D3F-4FE9-BEE4-C87E6BA7D44D}" destId="{1B041A89-D668-4F92-B938-ACB8B4F98268}" srcOrd="0" destOrd="0" presId="urn:microsoft.com/office/officeart/2005/8/layout/radial1"/>
    <dgm:cxn modelId="{384B7AEF-B947-485E-B01F-0C016F40CFB2}" srcId="{CD6E1665-A09C-4F92-AC6E-53DD980A2E88}" destId="{D5CA9FB4-85FD-4270-B556-D1C129AF04E0}" srcOrd="2" destOrd="0" parTransId="{F7442BE7-5D3F-4FE9-BEE4-C87E6BA7D44D}" sibTransId="{6D673D6F-787E-4A60-B920-67259323FE57}"/>
    <dgm:cxn modelId="{173B22F5-741B-4FB1-8A24-D0C28E1366C2}" type="presOf" srcId="{D7CF985B-1FCC-4194-BBA4-12F10CA2E6B1}" destId="{01EF7EE5-B7B5-4F34-B539-9B87B7019856}" srcOrd="0" destOrd="0" presId="urn:microsoft.com/office/officeart/2005/8/layout/radial1"/>
    <dgm:cxn modelId="{822CB7CF-1BD3-43E1-B0D9-3A55C8C016AA}" type="presParOf" srcId="{7023BB75-38B8-4383-8C76-79FFF03577CD}" destId="{090AC380-D9F1-4A9A-8DBD-B838FA8E67F3}" srcOrd="0" destOrd="0" presId="urn:microsoft.com/office/officeart/2005/8/layout/radial1"/>
    <dgm:cxn modelId="{F4AB2411-EA78-4DA5-A03F-1FF23A5EA393}" type="presParOf" srcId="{7023BB75-38B8-4383-8C76-79FFF03577CD}" destId="{B364CB89-8B0C-4B49-8F55-5689F8511738}" srcOrd="1" destOrd="0" presId="urn:microsoft.com/office/officeart/2005/8/layout/radial1"/>
    <dgm:cxn modelId="{7578CD5A-FB04-49A9-9BF4-519F36DBF0C7}" type="presParOf" srcId="{B364CB89-8B0C-4B49-8F55-5689F8511738}" destId="{740C9000-2305-44FE-A272-5FFEE4FA93FC}" srcOrd="0" destOrd="0" presId="urn:microsoft.com/office/officeart/2005/8/layout/radial1"/>
    <dgm:cxn modelId="{2C659E9A-5E5A-4F64-9C2F-2CF7DF90E5CA}" type="presParOf" srcId="{7023BB75-38B8-4383-8C76-79FFF03577CD}" destId="{90F244FE-448B-4352-A349-5AAB53031946}" srcOrd="2" destOrd="0" presId="urn:microsoft.com/office/officeart/2005/8/layout/radial1"/>
    <dgm:cxn modelId="{32D9B7D6-E3E7-4860-AB4E-F96600EF2AEC}" type="presParOf" srcId="{7023BB75-38B8-4383-8C76-79FFF03577CD}" destId="{88B2B211-CAD9-4231-828F-26CF0910DEB3}" srcOrd="3" destOrd="0" presId="urn:microsoft.com/office/officeart/2005/8/layout/radial1"/>
    <dgm:cxn modelId="{06548852-9244-4C99-B84F-04633BD94FE8}" type="presParOf" srcId="{88B2B211-CAD9-4231-828F-26CF0910DEB3}" destId="{BD32E1C2-5573-44AE-B39E-A461A083D257}" srcOrd="0" destOrd="0" presId="urn:microsoft.com/office/officeart/2005/8/layout/radial1"/>
    <dgm:cxn modelId="{F4CC322A-3952-46D6-8C93-1D3F866FBD86}" type="presParOf" srcId="{7023BB75-38B8-4383-8C76-79FFF03577CD}" destId="{173562B8-E5FF-4D9C-AD32-AD428787B278}" srcOrd="4" destOrd="0" presId="urn:microsoft.com/office/officeart/2005/8/layout/radial1"/>
    <dgm:cxn modelId="{22FF6537-6290-415B-88D0-BDE879029F17}" type="presParOf" srcId="{7023BB75-38B8-4383-8C76-79FFF03577CD}" destId="{1B041A89-D668-4F92-B938-ACB8B4F98268}" srcOrd="5" destOrd="0" presId="urn:microsoft.com/office/officeart/2005/8/layout/radial1"/>
    <dgm:cxn modelId="{D261E75F-841F-4112-A4F5-7B25505AC7DE}" type="presParOf" srcId="{1B041A89-D668-4F92-B938-ACB8B4F98268}" destId="{B5DBE12C-3039-4E30-AA36-A168F27310F1}" srcOrd="0" destOrd="0" presId="urn:microsoft.com/office/officeart/2005/8/layout/radial1"/>
    <dgm:cxn modelId="{0613F8E6-B583-4D87-918C-66A9BCB71639}" type="presParOf" srcId="{7023BB75-38B8-4383-8C76-79FFF03577CD}" destId="{240A5161-F9CB-4D56-BEFD-CCFC074BB971}" srcOrd="6" destOrd="0" presId="urn:microsoft.com/office/officeart/2005/8/layout/radial1"/>
    <dgm:cxn modelId="{1CD22795-2B54-4F2B-AF64-2BD1611D3A58}" type="presParOf" srcId="{7023BB75-38B8-4383-8C76-79FFF03577CD}" destId="{01EF7EE5-B7B5-4F34-B539-9B87B7019856}" srcOrd="7" destOrd="0" presId="urn:microsoft.com/office/officeart/2005/8/layout/radial1"/>
    <dgm:cxn modelId="{DBC86809-6727-4193-B9BB-B3592E75E2AD}" type="presParOf" srcId="{01EF7EE5-B7B5-4F34-B539-9B87B7019856}" destId="{2F312E74-8F0A-4E61-9B25-FCD984A08955}" srcOrd="0" destOrd="0" presId="urn:microsoft.com/office/officeart/2005/8/layout/radial1"/>
    <dgm:cxn modelId="{512B96D1-C31A-4272-89B7-94C269C06E2E}" type="presParOf" srcId="{7023BB75-38B8-4383-8C76-79FFF03577CD}" destId="{773C779D-F330-411E-8D0E-80A6B24A1615}" srcOrd="8" destOrd="0" presId="urn:microsoft.com/office/officeart/2005/8/layout/radial1"/>
    <dgm:cxn modelId="{D983EAC5-4476-4FD8-9F09-CCB893EBA29B}" type="presParOf" srcId="{7023BB75-38B8-4383-8C76-79FFF03577CD}" destId="{B2F5303D-A8B6-457B-B57A-6DB17A09BA21}" srcOrd="9" destOrd="0" presId="urn:microsoft.com/office/officeart/2005/8/layout/radial1"/>
    <dgm:cxn modelId="{08B85E58-22DD-40BA-92BA-A3E4A67823D8}" type="presParOf" srcId="{B2F5303D-A8B6-457B-B57A-6DB17A09BA21}" destId="{5EA5E1F4-C98E-4933-B4EE-F066F751BA04}" srcOrd="0" destOrd="0" presId="urn:microsoft.com/office/officeart/2005/8/layout/radial1"/>
    <dgm:cxn modelId="{9BEBCA45-605E-4F57-961F-176DBA2022C9}" type="presParOf" srcId="{7023BB75-38B8-4383-8C76-79FFF03577CD}" destId="{064719D9-6CC8-4B5F-8C74-EED43B255EA2}" srcOrd="10" destOrd="0" presId="urn:microsoft.com/office/officeart/2005/8/layout/radial1"/>
    <dgm:cxn modelId="{F003F1CA-25AC-4704-AE2D-EF9081E44627}" type="presParOf" srcId="{7023BB75-38B8-4383-8C76-79FFF03577CD}" destId="{9DFF5544-04B2-4B85-BBFC-DECBEC983BE7}" srcOrd="11" destOrd="0" presId="urn:microsoft.com/office/officeart/2005/8/layout/radial1"/>
    <dgm:cxn modelId="{6C117DB3-1893-4C37-9441-810CE6EFD88B}" type="presParOf" srcId="{9DFF5544-04B2-4B85-BBFC-DECBEC983BE7}" destId="{C81D3AA5-350A-4EAC-8824-02C460E0E874}" srcOrd="0" destOrd="0" presId="urn:microsoft.com/office/officeart/2005/8/layout/radial1"/>
    <dgm:cxn modelId="{4DCEF07D-E099-4F33-B832-ED7B3E745A04}" type="presParOf" srcId="{7023BB75-38B8-4383-8C76-79FFF03577CD}" destId="{853F4932-B257-4F50-ADC1-E2300178479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AC380-D9F1-4A9A-8DBD-B838FA8E67F3}">
      <dsp:nvSpPr>
        <dsp:cNvPr id="0" name=""/>
        <dsp:cNvSpPr/>
      </dsp:nvSpPr>
      <dsp:spPr>
        <a:xfrm>
          <a:off x="4456453" y="2041407"/>
          <a:ext cx="1565642" cy="15656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Focus</a:t>
          </a:r>
        </a:p>
      </dsp:txBody>
      <dsp:txXfrm>
        <a:off x="4685736" y="2270690"/>
        <a:ext cx="1107076" cy="1107076"/>
      </dsp:txXfrm>
    </dsp:sp>
    <dsp:sp modelId="{B364CB89-8B0C-4B49-8F55-5689F8511738}">
      <dsp:nvSpPr>
        <dsp:cNvPr id="0" name=""/>
        <dsp:cNvSpPr/>
      </dsp:nvSpPr>
      <dsp:spPr>
        <a:xfrm rot="16200000">
          <a:off x="5002807" y="1791493"/>
          <a:ext cx="47293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7293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7451" y="1793117"/>
        <a:ext cx="23646" cy="23646"/>
      </dsp:txXfrm>
    </dsp:sp>
    <dsp:sp modelId="{90F244FE-448B-4352-A349-5AAB53031946}">
      <dsp:nvSpPr>
        <dsp:cNvPr id="0" name=""/>
        <dsp:cNvSpPr/>
      </dsp:nvSpPr>
      <dsp:spPr>
        <a:xfrm>
          <a:off x="4456453" y="2830"/>
          <a:ext cx="1565642" cy="1565642"/>
        </a:xfrm>
        <a:prstGeom prst="ellipse">
          <a:avLst/>
        </a:prstGeom>
        <a:solidFill>
          <a:srgbClr val="5725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Poverty &amp; relief</a:t>
          </a:r>
        </a:p>
      </dsp:txBody>
      <dsp:txXfrm>
        <a:off x="4685736" y="232113"/>
        <a:ext cx="1107076" cy="1107076"/>
      </dsp:txXfrm>
    </dsp:sp>
    <dsp:sp modelId="{88B2B211-CAD9-4231-828F-26CF0910DEB3}">
      <dsp:nvSpPr>
        <dsp:cNvPr id="0" name=""/>
        <dsp:cNvSpPr/>
      </dsp:nvSpPr>
      <dsp:spPr>
        <a:xfrm rot="19800000">
          <a:off x="5885537" y="2301137"/>
          <a:ext cx="47293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7293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10180" y="2302761"/>
        <a:ext cx="23646" cy="23646"/>
      </dsp:txXfrm>
    </dsp:sp>
    <dsp:sp modelId="{173562B8-E5FF-4D9C-AD32-AD428787B278}">
      <dsp:nvSpPr>
        <dsp:cNvPr id="0" name=""/>
        <dsp:cNvSpPr/>
      </dsp:nvSpPr>
      <dsp:spPr>
        <a:xfrm>
          <a:off x="6221912" y="1022119"/>
          <a:ext cx="1565642" cy="15656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Assisting the  exploited ones</a:t>
          </a:r>
        </a:p>
      </dsp:txBody>
      <dsp:txXfrm>
        <a:off x="6451195" y="1251402"/>
        <a:ext cx="1107076" cy="1107076"/>
      </dsp:txXfrm>
    </dsp:sp>
    <dsp:sp modelId="{1B041A89-D668-4F92-B938-ACB8B4F98268}">
      <dsp:nvSpPr>
        <dsp:cNvPr id="0" name=""/>
        <dsp:cNvSpPr/>
      </dsp:nvSpPr>
      <dsp:spPr>
        <a:xfrm rot="1800000">
          <a:off x="5885537" y="3320425"/>
          <a:ext cx="47293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7293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10180" y="3322049"/>
        <a:ext cx="23646" cy="23646"/>
      </dsp:txXfrm>
    </dsp:sp>
    <dsp:sp modelId="{240A5161-F9CB-4D56-BEFD-CCFC074BB971}">
      <dsp:nvSpPr>
        <dsp:cNvPr id="0" name=""/>
        <dsp:cNvSpPr/>
      </dsp:nvSpPr>
      <dsp:spPr>
        <a:xfrm>
          <a:off x="6221912" y="3060695"/>
          <a:ext cx="1565642" cy="1565642"/>
        </a:xfrm>
        <a:prstGeom prst="ellipse">
          <a:avLst/>
        </a:prstGeom>
        <a:solidFill>
          <a:srgbClr val="8A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Education &amp; training</a:t>
          </a:r>
        </a:p>
      </dsp:txBody>
      <dsp:txXfrm>
        <a:off x="6451195" y="3289978"/>
        <a:ext cx="1107076" cy="1107076"/>
      </dsp:txXfrm>
    </dsp:sp>
    <dsp:sp modelId="{01EF7EE5-B7B5-4F34-B539-9B87B7019856}">
      <dsp:nvSpPr>
        <dsp:cNvPr id="0" name=""/>
        <dsp:cNvSpPr/>
      </dsp:nvSpPr>
      <dsp:spPr>
        <a:xfrm rot="5400000">
          <a:off x="5002807" y="3830069"/>
          <a:ext cx="47293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7293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7451" y="3831693"/>
        <a:ext cx="23646" cy="23646"/>
      </dsp:txXfrm>
    </dsp:sp>
    <dsp:sp modelId="{773C779D-F330-411E-8D0E-80A6B24A1615}">
      <dsp:nvSpPr>
        <dsp:cNvPr id="0" name=""/>
        <dsp:cNvSpPr/>
      </dsp:nvSpPr>
      <dsp:spPr>
        <a:xfrm>
          <a:off x="4456453" y="4079983"/>
          <a:ext cx="1565642" cy="156564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Micro-enterprise</a:t>
          </a:r>
        </a:p>
      </dsp:txBody>
      <dsp:txXfrm>
        <a:off x="4685736" y="4309266"/>
        <a:ext cx="1107076" cy="1107076"/>
      </dsp:txXfrm>
    </dsp:sp>
    <dsp:sp modelId="{B2F5303D-A8B6-457B-B57A-6DB17A09BA21}">
      <dsp:nvSpPr>
        <dsp:cNvPr id="0" name=""/>
        <dsp:cNvSpPr/>
      </dsp:nvSpPr>
      <dsp:spPr>
        <a:xfrm rot="9038250">
          <a:off x="4121406" y="3308753"/>
          <a:ext cx="46551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6551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342525" y="3310562"/>
        <a:ext cx="23275" cy="23275"/>
      </dsp:txXfrm>
    </dsp:sp>
    <dsp:sp modelId="{064719D9-6CC8-4B5F-8C74-EED43B255EA2}">
      <dsp:nvSpPr>
        <dsp:cNvPr id="0" name=""/>
        <dsp:cNvSpPr/>
      </dsp:nvSpPr>
      <dsp:spPr>
        <a:xfrm>
          <a:off x="2686229" y="3037350"/>
          <a:ext cx="1565642" cy="1565642"/>
        </a:xfrm>
        <a:prstGeom prst="ellipse">
          <a:avLst/>
        </a:prstGeom>
        <a:solidFill>
          <a:srgbClr val="4F7A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915512" y="3266633"/>
        <a:ext cx="1107076" cy="1107076"/>
      </dsp:txXfrm>
    </dsp:sp>
    <dsp:sp modelId="{9DFF5544-04B2-4B85-BBFC-DECBEC983BE7}">
      <dsp:nvSpPr>
        <dsp:cNvPr id="0" name=""/>
        <dsp:cNvSpPr/>
      </dsp:nvSpPr>
      <dsp:spPr>
        <a:xfrm rot="12600000">
          <a:off x="4120078" y="2301137"/>
          <a:ext cx="472933" cy="26894"/>
        </a:xfrm>
        <a:custGeom>
          <a:avLst/>
          <a:gdLst/>
          <a:ahLst/>
          <a:cxnLst/>
          <a:rect l="0" t="0" r="0" b="0"/>
          <a:pathLst>
            <a:path>
              <a:moveTo>
                <a:pt x="0" y="13447"/>
              </a:moveTo>
              <a:lnTo>
                <a:pt x="472933" y="134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344721" y="2302761"/>
        <a:ext cx="23646" cy="23646"/>
      </dsp:txXfrm>
    </dsp:sp>
    <dsp:sp modelId="{853F4932-B257-4F50-ADC1-E2300178479A}">
      <dsp:nvSpPr>
        <dsp:cNvPr id="0" name=""/>
        <dsp:cNvSpPr/>
      </dsp:nvSpPr>
      <dsp:spPr>
        <a:xfrm>
          <a:off x="2690994" y="1022119"/>
          <a:ext cx="1565642" cy="156564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920277" y="1251402"/>
        <a:ext cx="1107076" cy="110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4ADB-5AEC-40BE-8A5D-E36E0062C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1D3A2-C790-4177-8447-880C11D18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95B1-EB76-4D65-A6D5-2DDFFE69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B71FE-AB5A-4866-9CD0-C1D868BF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03DB0-37F4-414A-ACBD-C70D4636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85DB-F897-4E62-BEFE-6CC47B87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C089C-8479-40A4-96AC-473049987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04762-D54D-40F4-AC18-538CB266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A62B5-F5C0-4A8A-B8A1-288FBF17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E3C7-4011-445E-8792-84801AF7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6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AAB09-70BD-418E-8F16-175CC0FCF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274C8-FB80-49D8-9DD1-9A005102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28482-DBDE-4409-A61D-9576B1CE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D2EB5-1E66-4B71-B1A7-4A272B0E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726E9-035A-4072-AA01-1CD47AA3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6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EB6D-96F1-4541-8805-96A8C592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CFC2-3766-484A-A183-A6D33CE9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F87F2-9271-47B4-A3D8-5B7135E4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81A8-7663-4613-8FC9-B879D097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AD72-3A7E-4876-800D-3F89D47E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6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DE4E-D4BB-429C-AB15-40AD7A2B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773F-D1B8-47EC-BF56-32C4809BE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EE88-CC3A-4200-966D-A5D943DC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1753-8977-4B73-B5C4-52FEDC69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0795-0359-4E8C-A481-1DA3062C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DF57-6B69-4D8C-AC20-B0262293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FC52-F9C2-4C0D-85D3-5ADA75B93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EA5F5-A67D-46F6-A29E-D3C8044D2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4019F-0C02-4F23-89C1-EA34AB47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CB371-1351-4D9A-AA12-BD9B66F6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FDE4C-AC58-4BB9-9CD6-19AE9ED0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80AF-ED7B-47CD-A0B6-DCE1956D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3987E-1D9F-4018-ADB6-ED77D869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AE4E8-06C7-48CA-AF29-C48F465D7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CB0FE-5CB7-4FFD-B27F-808245971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CC892-009F-4500-B73D-394CC283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91936-A175-45F3-9D16-30105E3A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A0161-1AB0-4534-8DFB-0CF545FC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11E55-C8C1-41AF-92A5-371C3239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1D18-D12A-44FF-813F-8667DFB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55F30-052B-4E15-AF9C-6F7BE0A0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D5393-C26E-4803-ADFF-AD92BDE3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5C9EC-2A3E-4437-9B35-648BD1F0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6360B-6F59-4259-8C39-AA812C04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2717C-D9FE-42E3-9A0F-45FF5DA3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EBE7-5E0E-4E94-AE75-7A1EF42C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1A44-18E2-4CC6-B080-CFCAA26F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DB24-7237-4867-82E3-18B78F8E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938E-D342-4A0F-8D86-B035F725C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8EF0-D737-4DFB-9573-9D33987E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90D64-A435-4844-B6BC-EC1CB582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49AAC-6CDA-4763-9B45-F0A7C0A3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9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507A-2912-4F50-982D-34E00E8B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68C8-058A-4635-8792-BC7533CA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73D50-8FCA-4058-B209-4AF755F7E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284B3-8B6E-4D53-8E26-3CB9AE5A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A62EA-FA2B-4CDF-B498-C950FA94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9CE77-0823-4B8E-9CF0-818E1107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4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8FE4F-4EA1-4ACE-B759-EA359DAF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207BA-C798-4F94-997D-1B25C5C4A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08A10-E470-4B3E-A86D-C0C2BBC90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E89E-9F4A-4AEF-9C12-C59123857E67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8E531-D5D5-48E5-8BDE-4BDCA117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73D5-2721-4FCE-B499-62BA680E0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C4D6-22AB-429A-87CA-C1ADC1136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4CEA44-2223-476D-81D1-8FB16964D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9704" y="181343"/>
            <a:ext cx="3087756" cy="24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30C90-10D8-43AA-BC4D-99A102E1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31" y="362685"/>
            <a:ext cx="2731787" cy="206246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7A45CA9-5F13-A145-9C50-506077E3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0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6D145-D4DD-4A42-92BA-B85D53797E4B}"/>
              </a:ext>
            </a:extLst>
          </p:cNvPr>
          <p:cNvSpPr txBox="1"/>
          <p:nvPr/>
        </p:nvSpPr>
        <p:spPr>
          <a:xfrm>
            <a:off x="842283" y="3394338"/>
            <a:ext cx="10507434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sz="3200" dirty="0"/>
              <a:t>A Mozambican/UK-based charity aiming for love and dignity   </a:t>
            </a:r>
          </a:p>
          <a:p>
            <a:pPr algn="ctr"/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CF4D4-6B56-8B4A-910E-D25E3148CC28}"/>
              </a:ext>
            </a:extLst>
          </p:cNvPr>
          <p:cNvSpPr txBox="1"/>
          <p:nvPr/>
        </p:nvSpPr>
        <p:spPr>
          <a:xfrm>
            <a:off x="842283" y="5536402"/>
            <a:ext cx="1050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. . . what Father accepts as pure and faultless is this: to look after orphans and widows in their distress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6F3C-B4DA-496D-AF5D-D771B0D8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3957" cy="127814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Encouraging the church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0A201-1B3E-424B-88B5-ACA0A5CDD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43007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679644-6CAA-1940-B168-8F9DBA362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825625"/>
            <a:ext cx="51948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D47C-E854-49AE-BE21-9FBE6FB0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50527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Breaking cycles of poverty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D57E8-A827-4AC0-9864-FCF113532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41777"/>
            <a:ext cx="5965728" cy="44742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1A5E4-B3C6-40D0-9FC9-95144929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9" y="365125"/>
            <a:ext cx="4410724" cy="58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F2B2-1FFF-4F29-A7AC-6972BEAAFC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Providing resources &amp; building hope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7CDA0-8386-4C63-9F13-3E9FD678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6" y="1899515"/>
            <a:ext cx="3811533" cy="44416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13291-92C4-473E-8353-B64F3805E840}"/>
              </a:ext>
            </a:extLst>
          </p:cNvPr>
          <p:cNvSpPr txBox="1"/>
          <p:nvPr/>
        </p:nvSpPr>
        <p:spPr>
          <a:xfrm>
            <a:off x="5338618" y="1967345"/>
            <a:ext cx="6015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Sewing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Musical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Educational tools</a:t>
            </a:r>
          </a:p>
        </p:txBody>
      </p:sp>
    </p:spTree>
    <p:extLst>
      <p:ext uri="{BB962C8B-B14F-4D97-AF65-F5344CB8AC3E}">
        <p14:creationId xmlns:p14="http://schemas.microsoft.com/office/powerpoint/2010/main" val="9075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E0EB77-D494-4788-9213-F326E1D64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85248"/>
              </p:ext>
            </p:extLst>
          </p:nvPr>
        </p:nvGraphicFramePr>
        <p:xfrm>
          <a:off x="838200" y="528506"/>
          <a:ext cx="10478549" cy="564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D304DC-521E-4E38-9B30-7850205AA6A1}"/>
              </a:ext>
            </a:extLst>
          </p:cNvPr>
          <p:cNvSpPr txBox="1"/>
          <p:nvPr/>
        </p:nvSpPr>
        <p:spPr>
          <a:xfrm>
            <a:off x="3669345" y="3968432"/>
            <a:ext cx="1343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Advocating and funding vision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DEA8A-F77D-49F5-B515-9903701F8B2E}"/>
              </a:ext>
            </a:extLst>
          </p:cNvPr>
          <p:cNvSpPr txBox="1"/>
          <p:nvPr/>
        </p:nvSpPr>
        <p:spPr>
          <a:xfrm>
            <a:off x="3715764" y="1855570"/>
            <a:ext cx="125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Widening faith and connecting </a:t>
            </a:r>
          </a:p>
        </p:txBody>
      </p:sp>
    </p:spTree>
    <p:extLst>
      <p:ext uri="{BB962C8B-B14F-4D97-AF65-F5344CB8AC3E}">
        <p14:creationId xmlns:p14="http://schemas.microsoft.com/office/powerpoint/2010/main" val="121010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2A4D-57FF-4128-A1DA-99133747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3264"/>
            <a:ext cx="12191999" cy="226473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Passion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9E08B-1ED3-45B4-8643-28E4E0535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4352" cy="45932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8040A1-7353-47B1-BF2D-3CABA86A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47" y="-1"/>
            <a:ext cx="6124353" cy="45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18C7-2716-4726-939D-C0B5815A36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Standing with the most vulnerable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DEA96-1488-47DE-B184-E80FDD65B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1658317"/>
            <a:ext cx="6049926" cy="46680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B7982-0D9A-4994-A693-3F2CCBBD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17" y="1690688"/>
            <a:ext cx="4635684" cy="46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50250A-1283-4F5A-8494-9BFFEE985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65" y="3454213"/>
            <a:ext cx="5949648" cy="2962083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688715C5-C0A0-CA49-A42D-486F38134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669" y="179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5E8310-762D-C04D-9863-ACC483230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5" y="179302"/>
            <a:ext cx="5512261" cy="6236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EDAFA-4D15-D94C-9409-8EF5C5E7977C}"/>
              </a:ext>
            </a:extLst>
          </p:cNvPr>
          <p:cNvSpPr txBox="1"/>
          <p:nvPr/>
        </p:nvSpPr>
        <p:spPr>
          <a:xfrm>
            <a:off x="5989243" y="179302"/>
            <a:ext cx="5977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Loving and providing practical support to local leaders, communities, children and orphans in: </a:t>
            </a:r>
          </a:p>
          <a:p>
            <a:pPr algn="ctr"/>
            <a:r>
              <a:rPr lang="en-US" sz="3200" dirty="0" err="1"/>
              <a:t>Chimoio</a:t>
            </a:r>
            <a:r>
              <a:rPr lang="en-US" sz="3200" dirty="0"/>
              <a:t>, </a:t>
            </a:r>
            <a:r>
              <a:rPr lang="en-US" sz="3200" dirty="0" err="1"/>
              <a:t>Catandica</a:t>
            </a:r>
            <a:r>
              <a:rPr lang="en-US" sz="3200" dirty="0"/>
              <a:t> and </a:t>
            </a:r>
            <a:r>
              <a:rPr lang="en-US" sz="3200" dirty="0" err="1"/>
              <a:t>Nhapassa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99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1C14-157C-49B7-95A4-AEBE0ED898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0875-3609-4AC8-877D-51DAEDF8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Vast destruction of land and housing</a:t>
            </a:r>
          </a:p>
          <a:p>
            <a:r>
              <a:rPr lang="en-GB" dirty="0"/>
              <a:t>Families sharing same shelter</a:t>
            </a:r>
          </a:p>
          <a:p>
            <a:r>
              <a:rPr lang="en-GB" dirty="0"/>
              <a:t>Loss of basic goods and clothing</a:t>
            </a:r>
          </a:p>
          <a:p>
            <a:r>
              <a:rPr lang="en-GB" dirty="0"/>
              <a:t>Outbreak of tropical diseases </a:t>
            </a:r>
          </a:p>
          <a:p>
            <a:r>
              <a:rPr lang="en-GB" dirty="0"/>
              <a:t>Grief and desperation </a:t>
            </a:r>
          </a:p>
          <a:p>
            <a:r>
              <a:rPr lang="en-GB" dirty="0"/>
              <a:t>Challenge of rebuilding with scarce resources  </a:t>
            </a:r>
          </a:p>
        </p:txBody>
      </p:sp>
    </p:spTree>
    <p:extLst>
      <p:ext uri="{BB962C8B-B14F-4D97-AF65-F5344CB8AC3E}">
        <p14:creationId xmlns:p14="http://schemas.microsoft.com/office/powerpoint/2010/main" val="324252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5052-69A9-42DF-89D0-5B31032D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69" y="914544"/>
            <a:ext cx="5514109" cy="524611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Relief &amp; Rebuilding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30C2D-6503-9B40-A554-23C47B1AB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914544"/>
            <a:ext cx="5936974" cy="52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3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D69-B1A5-4FB4-84F8-8A8CE0AB34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Feeding the hungry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7E950-E494-4308-B112-64DCC003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807"/>
            <a:ext cx="5410584" cy="40579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86EDF-19A2-4590-BE87-5BEE4D5FC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890282"/>
            <a:ext cx="5301674" cy="40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6AB8-B8E4-4DAA-B183-AE05123D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65125"/>
            <a:ext cx="11168271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Loving through pastoral care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43598A-0A69-411C-BDCC-B1B2ED751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5965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60491-BEF1-A948-885F-FE462BE1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85" y="2048496"/>
            <a:ext cx="5366486" cy="4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143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Passion </vt:lpstr>
      <vt:lpstr>Standing with the most vulnerable</vt:lpstr>
      <vt:lpstr>PowerPoint Presentation</vt:lpstr>
      <vt:lpstr>Conditions</vt:lpstr>
      <vt:lpstr>Relief &amp; Rebuilding </vt:lpstr>
      <vt:lpstr>Feeding the hungry</vt:lpstr>
      <vt:lpstr>Loving through pastoral care</vt:lpstr>
      <vt:lpstr>Encouraging the church </vt:lpstr>
      <vt:lpstr>Breaking cycles of poverty</vt:lpstr>
      <vt:lpstr>Providing resources &amp; building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Nhangaba</dc:creator>
  <cp:lastModifiedBy>Duncan Simpson</cp:lastModifiedBy>
  <cp:revision>28</cp:revision>
  <dcterms:created xsi:type="dcterms:W3CDTF">2019-06-14T11:42:21Z</dcterms:created>
  <dcterms:modified xsi:type="dcterms:W3CDTF">2023-03-25T18:04:23Z</dcterms:modified>
</cp:coreProperties>
</file>